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60" r:id="rId3"/>
    <p:sldId id="257" r:id="rId4"/>
    <p:sldId id="259" r:id="rId5"/>
    <p:sldId id="261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8"/>
    <p:restoredTop sz="63936"/>
  </p:normalViewPr>
  <p:slideViewPr>
    <p:cSldViewPr snapToGrid="0">
      <p:cViewPr varScale="1">
        <p:scale>
          <a:sx n="96" d="100"/>
          <a:sy n="96" d="100"/>
        </p:scale>
        <p:origin x="8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7AFE5D-F0F4-9244-8800-018B5B01E85D}" type="datetimeFigureOut">
              <a:rPr lang="fr-FR" smtClean="0"/>
              <a:t>03/11/2023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F20E0-1E53-314F-8CD1-3EDA89B9EE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236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Is a </a:t>
            </a:r>
            <a:r>
              <a:rPr lang="fr-FR" dirty="0" err="1"/>
              <a:t>theory</a:t>
            </a:r>
            <a:r>
              <a:rPr lang="fr-FR" dirty="0"/>
              <a:t> in the </a:t>
            </a:r>
            <a:r>
              <a:rPr lang="fr-FR" dirty="0" err="1"/>
              <a:t>field</a:t>
            </a:r>
            <a:r>
              <a:rPr lang="fr-FR" dirty="0"/>
              <a:t> of </a:t>
            </a:r>
          </a:p>
          <a:p>
            <a:r>
              <a:rPr lang="fr-FR" dirty="0" err="1"/>
              <a:t>Suggests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the structure and </a:t>
            </a:r>
            <a:r>
              <a:rPr lang="fr-FR" dirty="0" err="1"/>
              <a:t>vocabulary</a:t>
            </a:r>
            <a:r>
              <a:rPr lang="fr-FR" dirty="0"/>
              <a:t> of a </a:t>
            </a:r>
            <a:r>
              <a:rPr lang="fr-FR" dirty="0" err="1"/>
              <a:t>language</a:t>
            </a:r>
            <a:r>
              <a:rPr lang="fr-FR" dirty="0"/>
              <a:t> can </a:t>
            </a:r>
            <a:r>
              <a:rPr lang="fr-FR" dirty="0" err="1"/>
              <a:t>shape</a:t>
            </a:r>
            <a:r>
              <a:rPr lang="fr-FR" dirty="0"/>
              <a:t> and </a:t>
            </a:r>
            <a:r>
              <a:rPr lang="fr-FR" dirty="0" err="1"/>
              <a:t>influcence</a:t>
            </a:r>
            <a:r>
              <a:rPr lang="fr-FR" dirty="0"/>
              <a:t> the </a:t>
            </a:r>
            <a:r>
              <a:rPr lang="fr-FR" dirty="0" err="1"/>
              <a:t>way</a:t>
            </a:r>
            <a:r>
              <a:rPr lang="fr-FR" dirty="0"/>
              <a:t> </a:t>
            </a:r>
            <a:r>
              <a:rPr lang="fr-FR" dirty="0" err="1"/>
              <a:t>its</a:t>
            </a:r>
            <a:r>
              <a:rPr lang="fr-FR" dirty="0"/>
              <a:t> speakers </a:t>
            </a:r>
            <a:r>
              <a:rPr lang="fr-FR" dirty="0" err="1"/>
              <a:t>think</a:t>
            </a:r>
            <a:r>
              <a:rPr lang="fr-FR" dirty="0"/>
              <a:t> and </a:t>
            </a:r>
            <a:r>
              <a:rPr lang="fr-FR" dirty="0" err="1"/>
              <a:t>percieve</a:t>
            </a:r>
            <a:r>
              <a:rPr lang="fr-FR" dirty="0"/>
              <a:t> the world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Differents</a:t>
            </a:r>
            <a:r>
              <a:rPr lang="fr-FR" dirty="0"/>
              <a:t> </a:t>
            </a:r>
            <a:r>
              <a:rPr lang="fr-FR" dirty="0" err="1"/>
              <a:t>languages</a:t>
            </a:r>
            <a:r>
              <a:rPr lang="fr-FR" dirty="0"/>
              <a:t> can have </a:t>
            </a:r>
            <a:r>
              <a:rPr lang="fr-FR" dirty="0" err="1"/>
              <a:t>different</a:t>
            </a:r>
            <a:r>
              <a:rPr lang="fr-FR" dirty="0"/>
              <a:t> perceptives of the world 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languages</a:t>
            </a:r>
            <a:r>
              <a:rPr lang="fr-FR" dirty="0"/>
              <a:t> are </a:t>
            </a:r>
            <a:r>
              <a:rPr lang="fr-FR" dirty="0" err="1"/>
              <a:t>different</a:t>
            </a:r>
            <a:r>
              <a:rPr lang="fr-FR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F20E0-1E53-314F-8CD1-3EDA89B9EE5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8524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all know have the </a:t>
            </a:r>
            <a:r>
              <a:rPr lang="fr-FR" dirty="0" err="1"/>
              <a:t>theory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AI </a:t>
            </a:r>
            <a:r>
              <a:rPr lang="fr-FR" dirty="0" err="1"/>
              <a:t>may</a:t>
            </a:r>
            <a:r>
              <a:rPr lang="fr-FR" dirty="0"/>
              <a:t> one </a:t>
            </a:r>
            <a:r>
              <a:rPr lang="fr-FR" dirty="0" err="1"/>
              <a:t>day</a:t>
            </a:r>
            <a:r>
              <a:rPr lang="fr-FR" dirty="0"/>
              <a:t> replace humain or </a:t>
            </a:r>
            <a:r>
              <a:rPr lang="fr-FR" dirty="0" err="1"/>
              <a:t>worse</a:t>
            </a:r>
            <a:r>
              <a:rPr lang="fr-FR" dirty="0"/>
              <a:t>, AI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deem</a:t>
            </a:r>
            <a:r>
              <a:rPr lang="fr-FR" dirty="0"/>
              <a:t> us as a </a:t>
            </a:r>
            <a:r>
              <a:rPr lang="fr-FR" dirty="0" err="1"/>
              <a:t>threat</a:t>
            </a:r>
            <a:r>
              <a:rPr lang="fr-FR" dirty="0"/>
              <a:t>.</a:t>
            </a:r>
          </a:p>
          <a:p>
            <a:r>
              <a:rPr lang="fr-FR" dirty="0" err="1"/>
              <a:t>However</a:t>
            </a:r>
            <a:r>
              <a:rPr lang="fr-FR" dirty="0"/>
              <a:t>, how do </a:t>
            </a:r>
            <a:r>
              <a:rPr lang="fr-FR" dirty="0" err="1"/>
              <a:t>we</a:t>
            </a:r>
            <a:r>
              <a:rPr lang="fr-FR" dirty="0"/>
              <a:t> know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isn’t</a:t>
            </a:r>
            <a:r>
              <a:rPr lang="fr-FR" dirty="0"/>
              <a:t> AI </a:t>
            </a:r>
            <a:r>
              <a:rPr lang="fr-FR" dirty="0" err="1"/>
              <a:t>controling</a:t>
            </a:r>
            <a:r>
              <a:rPr lang="fr-FR" dirty="0"/>
              <a:t> us and </a:t>
            </a:r>
            <a:r>
              <a:rPr lang="fr-FR" dirty="0" err="1"/>
              <a:t>make</a:t>
            </a:r>
            <a:r>
              <a:rPr lang="fr-FR" dirty="0"/>
              <a:t> us do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even</a:t>
            </a:r>
            <a:r>
              <a:rPr lang="fr-FR" dirty="0"/>
              <a:t> us </a:t>
            </a:r>
            <a:r>
              <a:rPr lang="fr-FR" dirty="0" err="1"/>
              <a:t>noticing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.</a:t>
            </a:r>
          </a:p>
          <a:p>
            <a:r>
              <a:rPr lang="fr-FR" dirty="0"/>
              <a:t>Is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really</a:t>
            </a:r>
            <a:r>
              <a:rPr lang="fr-FR" dirty="0"/>
              <a:t> the AI or the </a:t>
            </a:r>
            <a:r>
              <a:rPr lang="fr-FR" dirty="0" err="1"/>
              <a:t>company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invented</a:t>
            </a:r>
            <a:r>
              <a:rPr lang="fr-FR" dirty="0"/>
              <a:t> the AI </a:t>
            </a:r>
            <a:r>
              <a:rPr lang="fr-FR" dirty="0" err="1"/>
              <a:t>behind</a:t>
            </a:r>
            <a:r>
              <a:rPr lang="fr-FR" dirty="0"/>
              <a:t> </a:t>
            </a:r>
            <a:r>
              <a:rPr lang="fr-FR" dirty="0" err="1"/>
              <a:t>who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us to </a:t>
            </a:r>
            <a:r>
              <a:rPr lang="fr-FR" dirty="0" err="1"/>
              <a:t>think</a:t>
            </a:r>
            <a:r>
              <a:rPr lang="fr-FR" dirty="0"/>
              <a:t> like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think</a:t>
            </a:r>
            <a:r>
              <a:rPr lang="fr-FR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F20E0-1E53-314F-8CD1-3EDA89B9EE5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7389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F20E0-1E53-314F-8CD1-3EDA89B9EE5B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8333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96BB47-CE12-1C4A-4159-BA8ABD21A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7A923BB-8F8E-C1E5-4348-558D6AD977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BDEE5E8-7455-7B2F-D60D-70C42C19C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FAD6E-D30B-CA40-A5BD-39EBF69A8B00}" type="datetimeFigureOut">
              <a:rPr lang="fr-FR" smtClean="0"/>
              <a:t>03/11/2023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76CAE38-2617-0A8D-7ACB-972ACC91F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041505-DDBD-EAAC-B539-F114251C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F3B6E-ABCD-054C-B30B-05C42C3AC0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252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5E3B4F-EF5A-D077-789C-C1500507E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6122B34-449D-C246-5B67-EBF4A0E11E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06E6B90-6039-A8A7-C5DB-A5BE5E2C4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FAD6E-D30B-CA40-A5BD-39EBF69A8B00}" type="datetimeFigureOut">
              <a:rPr lang="fr-FR" smtClean="0"/>
              <a:t>03/11/2023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7672660-D0E9-A33E-01C9-DF7A2044C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EC7D38-2F12-92D2-2BAE-6B41AA7BF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F3B6E-ABCD-054C-B30B-05C42C3AC0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5154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7CC4B6F-D085-3704-9E37-790841AB71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16F50B7-5D49-CA11-B5C5-7CE10A2BC4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E6B03FE-6EBF-ABD3-8873-1386771D3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FAD6E-D30B-CA40-A5BD-39EBF69A8B00}" type="datetimeFigureOut">
              <a:rPr lang="fr-FR" smtClean="0"/>
              <a:t>03/11/2023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81D0F8-A0DA-BA40-318E-74B0E4C74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0075EC9-7BF1-9A12-8493-041C87D83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F3B6E-ABCD-054C-B30B-05C42C3AC0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2232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967E8F-65A5-54D8-3AC1-A8CEBDEC4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F47D33-6F78-5477-8F91-F9698E9E0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E9DBB76-31A5-BD94-447C-B4F24F849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FAD6E-D30B-CA40-A5BD-39EBF69A8B00}" type="datetimeFigureOut">
              <a:rPr lang="fr-FR" smtClean="0"/>
              <a:t>03/11/2023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B7E83AD-4801-FB12-7E47-D4C67D3C2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D8F32C-5BDB-883A-9E29-63062BCBE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F3B6E-ABCD-054C-B30B-05C42C3AC0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1419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FE5DF4-447C-7AAE-31AF-4E0641D6B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E5D8E12-9B6E-538E-43BA-973068561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9592B63-2687-EED6-0E68-584031B8F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FAD6E-D30B-CA40-A5BD-39EBF69A8B00}" type="datetimeFigureOut">
              <a:rPr lang="fr-FR" smtClean="0"/>
              <a:t>03/11/2023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AEB0AA5-89E3-8EE8-57EF-58CBD6A1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381417-0246-72C2-EBFB-6C34BCD4B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F3B6E-ABCD-054C-B30B-05C42C3AC0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2448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EC7E8D-FE0B-6864-A97C-E7C5DA841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3F69D2-B289-994B-E818-BADDC51E85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C434D03-5E64-530D-37B4-E0EA2D089E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AD262F9-3CD3-5C9E-7D12-C0B74BBA1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FAD6E-D30B-CA40-A5BD-39EBF69A8B00}" type="datetimeFigureOut">
              <a:rPr lang="fr-FR" smtClean="0"/>
              <a:t>03/11/2023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FF16626-CAA9-CDC2-2677-57051053C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33A7E41-B7D5-9FDD-B9B8-ABD9B7E5D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F3B6E-ABCD-054C-B30B-05C42C3AC0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4609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E80B94-219B-A26F-654C-E8750C525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09AC04C-91A5-88EB-9FBD-33C93F53F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7633F7F-806A-15B8-1860-2A5A091AB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18B6C23-2D52-B5B8-D714-64B87A048A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ACCF43F-54F2-D4E4-707F-32AC345577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0CA46C4-14C7-B03F-55C8-C295D47D3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FAD6E-D30B-CA40-A5BD-39EBF69A8B00}" type="datetimeFigureOut">
              <a:rPr lang="fr-FR" smtClean="0"/>
              <a:t>03/11/2023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0FD647B-8DE3-D7EC-8ABE-FD5EF3B54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264559A-2922-3EFF-2D9C-71E9C74AD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F3B6E-ABCD-054C-B30B-05C42C3AC0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0395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35297A-DE4C-BED1-441D-3445ACC0E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36D71D7-B333-F4E5-D1FB-7E4B351F2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FAD6E-D30B-CA40-A5BD-39EBF69A8B00}" type="datetimeFigureOut">
              <a:rPr lang="fr-FR" smtClean="0"/>
              <a:t>03/11/2023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57046A9-5C06-2796-E619-EE23E330F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43F422-FBBF-1E47-9A6E-CEFC4BCBD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F3B6E-ABCD-054C-B30B-05C42C3AC0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811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424B128-5690-7A7D-6AD7-5282BC6B2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FAD6E-D30B-CA40-A5BD-39EBF69A8B00}" type="datetimeFigureOut">
              <a:rPr lang="fr-FR" smtClean="0"/>
              <a:t>03/11/2023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81BB484-3A6F-CD90-43FC-2C324781B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94D37E-052E-E5D0-6CF9-8DF4A64A2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F3B6E-ABCD-054C-B30B-05C42C3AC0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4165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8FB715-46DA-0360-C0D8-99A1E1FBC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A8BB43-8C5B-25A4-88D9-9E653E8E9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BACF387-B7BA-CB9A-D7CE-EFA20A318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614450F-B357-97A5-99EB-1AE70A5B7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FAD6E-D30B-CA40-A5BD-39EBF69A8B00}" type="datetimeFigureOut">
              <a:rPr lang="fr-FR" smtClean="0"/>
              <a:t>03/11/2023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BF2FF3D-5AC8-D759-B6D2-7C343EBD1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6FCE391-967E-EE21-657F-BD8D481D6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F3B6E-ABCD-054C-B30B-05C42C3AC0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2432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D5EF38-D81C-B277-BF93-A2D720894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4C14A02-B923-08F4-2E83-8E7C669AF9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CF5CA02-3A8D-A1DC-783C-0AB286A0B9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A3B5740-231D-FB16-E9B2-855E5B20B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FAD6E-D30B-CA40-A5BD-39EBF69A8B00}" type="datetimeFigureOut">
              <a:rPr lang="fr-FR" smtClean="0"/>
              <a:t>03/11/2023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EAA83A6-D682-815F-AF79-FA7216F18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F833CBE-6862-25E0-47CF-110298727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F3B6E-ABCD-054C-B30B-05C42C3AC0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6709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4FBAF1E-9FA3-2980-4053-2C6110F05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7F1680E-D812-B2E2-5FF6-50B55B282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5315D7-E69A-62A4-C1A9-4854473160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1FAD6E-D30B-CA40-A5BD-39EBF69A8B00}" type="datetimeFigureOut">
              <a:rPr lang="fr-FR" smtClean="0"/>
              <a:t>03/11/2023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88592BB-8651-D634-D65D-C37CB6645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4C8499-AABF-A132-08EE-EB565C7DDD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F3B6E-ABCD-054C-B30B-05C42C3AC0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5889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éo 4" descr="Hand Drawn Floating Icons">
            <a:extLst>
              <a:ext uri="{FF2B5EF4-FFF2-40B4-BE49-F238E27FC236}">
                <a16:creationId xmlns:a16="http://schemas.microsoft.com/office/drawing/2014/main" id="{4E068434-BA10-6AEE-11F6-BBBAA37E42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9CFAD8-1867-F302-DBAB-B6E65C3850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fr-FR" sz="7200" dirty="0">
                <a:solidFill>
                  <a:srgbClr val="FFFFFF"/>
                </a:solidFill>
              </a:rPr>
              <a:t>AI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6C77F4D-EEC4-80C4-1CB7-C5E401FB79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rgbClr val="FFFFFF"/>
                </a:solidFill>
              </a:rPr>
              <a:t>Mind</a:t>
            </a:r>
            <a:r>
              <a:rPr lang="fr-FR" sz="4400" dirty="0">
                <a:solidFill>
                  <a:srgbClr val="FFFFFF"/>
                </a:solidFill>
              </a:rPr>
              <a:t> control ?</a:t>
            </a:r>
          </a:p>
        </p:txBody>
      </p:sp>
    </p:spTree>
    <p:extLst>
      <p:ext uri="{BB962C8B-B14F-4D97-AF65-F5344CB8AC3E}">
        <p14:creationId xmlns:p14="http://schemas.microsoft.com/office/powerpoint/2010/main" val="2528732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and holding bluury light">
            <a:extLst>
              <a:ext uri="{FF2B5EF4-FFF2-40B4-BE49-F238E27FC236}">
                <a16:creationId xmlns:a16="http://schemas.microsoft.com/office/drawing/2014/main" id="{3E1EFDEE-2AA5-8B8D-FD24-DDF53BB5C4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3044" b="1268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0B1CE71-898F-C517-B2E5-8E0FD76D5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Are we still master of our mind in the future?</a:t>
            </a:r>
          </a:p>
        </p:txBody>
      </p:sp>
    </p:spTree>
    <p:extLst>
      <p:ext uri="{BB962C8B-B14F-4D97-AF65-F5344CB8AC3E}">
        <p14:creationId xmlns:p14="http://schemas.microsoft.com/office/powerpoint/2010/main" val="3684177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4" descr="Close up of a microscope">
            <a:extLst>
              <a:ext uri="{FF2B5EF4-FFF2-40B4-BE49-F238E27FC236}">
                <a16:creationId xmlns:a16="http://schemas.microsoft.com/office/drawing/2014/main" id="{17570C3F-1B93-17ED-1DF3-9E3DA54430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b="15730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62CBD8A-AF64-F019-79A1-05CAD3559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8906"/>
            <a:ext cx="9792471" cy="2057037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The Sapir-Whort Hypothesis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1981F5-D5CD-B771-08AE-2175F6F65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2957665"/>
            <a:ext cx="9792471" cy="3171423"/>
          </a:xfrm>
        </p:spPr>
        <p:txBody>
          <a:bodyPr>
            <a:normAutofit/>
          </a:bodyPr>
          <a:lstStyle/>
          <a:p>
            <a:r>
              <a:rPr lang="fr-FR" sz="2000" dirty="0" err="1">
                <a:solidFill>
                  <a:srgbClr val="FFFFFF"/>
                </a:solidFill>
              </a:rPr>
              <a:t>Linguistics</a:t>
            </a:r>
            <a:r>
              <a:rPr lang="fr-FR" sz="2000" dirty="0">
                <a:solidFill>
                  <a:srgbClr val="FFFFFF"/>
                </a:solidFill>
              </a:rPr>
              <a:t> and cognitive science</a:t>
            </a:r>
          </a:p>
          <a:p>
            <a:r>
              <a:rPr lang="fr-FR" sz="2000" dirty="0">
                <a:solidFill>
                  <a:srgbClr val="FFFFFF"/>
                </a:solidFill>
              </a:rPr>
              <a:t>By Benjamin Lee </a:t>
            </a:r>
            <a:r>
              <a:rPr lang="fr-FR" sz="2000" dirty="0" err="1">
                <a:solidFill>
                  <a:srgbClr val="FFFFFF"/>
                </a:solidFill>
              </a:rPr>
              <a:t>Whort</a:t>
            </a:r>
            <a:r>
              <a:rPr lang="fr-FR" sz="2000" dirty="0">
                <a:solidFill>
                  <a:srgbClr val="FFFFFF"/>
                </a:solidFill>
              </a:rPr>
              <a:t> and Edward Sapir</a:t>
            </a:r>
          </a:p>
          <a:p>
            <a:r>
              <a:rPr lang="fr-FR" sz="2000" dirty="0" err="1">
                <a:solidFill>
                  <a:srgbClr val="FFFFFF"/>
                </a:solidFill>
              </a:rPr>
              <a:t>Early</a:t>
            </a:r>
            <a:r>
              <a:rPr lang="fr-FR" sz="2000" dirty="0">
                <a:solidFill>
                  <a:srgbClr val="FFFFFF"/>
                </a:solidFill>
              </a:rPr>
              <a:t> 1960s</a:t>
            </a:r>
          </a:p>
        </p:txBody>
      </p:sp>
    </p:spTree>
    <p:extLst>
      <p:ext uri="{BB962C8B-B14F-4D97-AF65-F5344CB8AC3E}">
        <p14:creationId xmlns:p14="http://schemas.microsoft.com/office/powerpoint/2010/main" val="1950605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 descr="Stock numbers on a digital display">
            <a:extLst>
              <a:ext uri="{FF2B5EF4-FFF2-40B4-BE49-F238E27FC236}">
                <a16:creationId xmlns:a16="http://schemas.microsoft.com/office/drawing/2014/main" id="{0D7FDDEB-0338-DBF9-22E5-6EB25990DA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34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F5F3571-5E6C-DF89-8A5C-45D8B1234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AI generative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F323B7-90C3-2F9A-315B-0709D3FDC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Can speak many languages</a:t>
            </a:r>
          </a:p>
          <a:p>
            <a:r>
              <a:rPr lang="fr-FR">
                <a:solidFill>
                  <a:srgbClr val="FFFFFF"/>
                </a:solidFill>
              </a:rPr>
              <a:t>Authenticity Data</a:t>
            </a:r>
          </a:p>
          <a:p>
            <a:pPr marL="0" indent="0">
              <a:buNone/>
            </a:pPr>
            <a:endParaRPr lang="fr-F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182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 on document with pen">
            <a:extLst>
              <a:ext uri="{FF2B5EF4-FFF2-40B4-BE49-F238E27FC236}">
                <a16:creationId xmlns:a16="http://schemas.microsoft.com/office/drawing/2014/main" id="{E0E09C5F-9923-F647-9492-15211D4317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510" b="1422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E7E9C2A-8B38-D334-CC83-C46E3ACFE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AI + SapirWhort Theory = Mind Control ?</a:t>
            </a:r>
          </a:p>
        </p:txBody>
      </p:sp>
    </p:spTree>
    <p:extLst>
      <p:ext uri="{BB962C8B-B14F-4D97-AF65-F5344CB8AC3E}">
        <p14:creationId xmlns:p14="http://schemas.microsoft.com/office/powerpoint/2010/main" val="1049953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2966</TotalTime>
  <Words>164</Words>
  <Application>Microsoft Macintosh PowerPoint</Application>
  <PresentationFormat>Grand écran</PresentationFormat>
  <Paragraphs>20</Paragraphs>
  <Slides>5</Slides>
  <Notes>3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Thème Office</vt:lpstr>
      <vt:lpstr>AI</vt:lpstr>
      <vt:lpstr>Are we still master of our mind in the future?</vt:lpstr>
      <vt:lpstr>The Sapir-Whort Hypothesis</vt:lpstr>
      <vt:lpstr>AI generative</vt:lpstr>
      <vt:lpstr>AI + SapirWhort Theory = Mind Control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</dc:title>
  <dc:creator>Jong Hoa CHONG</dc:creator>
  <cp:lastModifiedBy>Jong Hoa CHONG</cp:lastModifiedBy>
  <cp:revision>1</cp:revision>
  <dcterms:created xsi:type="dcterms:W3CDTF">2023-11-03T07:32:16Z</dcterms:created>
  <dcterms:modified xsi:type="dcterms:W3CDTF">2023-11-05T08:59:14Z</dcterms:modified>
</cp:coreProperties>
</file>